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2525"/>
  <p:notesSz cx="6858000" cy="9144000"/>
  <p:defaultTextStyle>
    <a:defPPr>
      <a:defRPr lang="it-IT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C60"/>
    <a:srgbClr val="0BA8AD"/>
    <a:srgbClr val="043D3E"/>
    <a:srgbClr val="077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3030" y="120"/>
      </p:cViewPr>
      <p:guideLst>
        <p:guide orient="horz" pos="4763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02005" y="4697786"/>
            <a:ext cx="9089390" cy="3241541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04010" y="8569431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43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427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67112" y="1333724"/>
            <a:ext cx="2812588" cy="2845275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5639" y="1333724"/>
            <a:ext cx="8263250" cy="28452751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60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71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4705" y="9717624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4705" y="6409573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978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5639" y="7781802"/>
            <a:ext cx="5537918" cy="22004674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41781" y="7781802"/>
            <a:ext cx="5537919" cy="22004674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986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670" y="605602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670" y="3385067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34670" y="4795801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432099" y="3385067"/>
            <a:ext cx="4726631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432099" y="4795801"/>
            <a:ext cx="4726631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92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672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67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5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80822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671" y="3164530"/>
            <a:ext cx="3518055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421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5981" y="10585767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095981" y="1351226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095981" y="11835477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010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670" y="605602"/>
            <a:ext cx="9624060" cy="2520421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670" y="3528591"/>
            <a:ext cx="9624060" cy="9980167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670" y="14016342"/>
            <a:ext cx="2495127" cy="805134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EF85C-2CFC-47E3-8B55-FCBD44355E0D}" type="datetimeFigureOut">
              <a:rPr lang="it-IT" smtClean="0"/>
              <a:t>14/05/2018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3579" y="14016342"/>
            <a:ext cx="3386243" cy="805134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3603" y="14016342"/>
            <a:ext cx="2495127" cy="805134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BF1F-9844-4FB3-BDB9-CB71DDF861D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36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0" y="3298811"/>
            <a:ext cx="1856951" cy="9367863"/>
          </a:xfrm>
          <a:prstGeom prst="rect">
            <a:avLst/>
          </a:prstGeom>
          <a:solidFill>
            <a:srgbClr val="0BA8AD"/>
          </a:solidFill>
          <a:ln>
            <a:noFill/>
          </a:ln>
        </p:spPr>
        <p:txBody>
          <a:bodyPr vert="vert270" lIns="129314" tIns="64657" rIns="129314" bIns="64657" anchor="ctr"/>
          <a:lstStyle>
            <a:lvl1pPr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129222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itchFamily="34" charset="0"/>
              </a:rPr>
              <a:t>16-18 Maggio 2018  </a:t>
            </a:r>
          </a:p>
          <a:p>
            <a:pPr marL="0" marR="0" lvl="0" indent="0" algn="ctr" defTabSz="129222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itchFamily="34" charset="0"/>
              </a:rPr>
              <a:t>Parco Tirreno</a:t>
            </a:r>
          </a:p>
          <a:p>
            <a:pPr marL="0" marR="0" lvl="0" indent="0" algn="ctr" defTabSz="129222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itchFamily="34" charset="0"/>
              </a:rPr>
              <a:t>Via Aurelia, 480 - 00165 Roma</a:t>
            </a:r>
            <a:endParaRPr kumimoji="0" lang="it-IT" altLang="it-IT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w Cen MT" pitchFamily="34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830953" y="4536926"/>
            <a:ext cx="8836448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600" b="1" i="1" dirty="0" smtClean="0">
                <a:solidFill>
                  <a:srgbClr val="086C60"/>
                </a:solidFill>
                <a:latin typeface="Monotype Corsiva" pitchFamily="66" charset="0"/>
              </a:rPr>
              <a:t>Giovedì </a:t>
            </a:r>
            <a:r>
              <a:rPr lang="it-IT" altLang="it-IT" sz="3600" b="1" i="1" dirty="0">
                <a:solidFill>
                  <a:srgbClr val="086C60"/>
                </a:solidFill>
                <a:latin typeface="Monotype Corsiva" pitchFamily="66" charset="0"/>
              </a:rPr>
              <a:t>17 maggio</a:t>
            </a:r>
            <a:r>
              <a:rPr lang="it-IT" altLang="it-IT" b="1" dirty="0">
                <a:solidFill>
                  <a:srgbClr val="086C60"/>
                </a:solidFill>
                <a:latin typeface="Monotype Corsiva" pitchFamily="66" charset="0"/>
              </a:rPr>
              <a:t> </a:t>
            </a:r>
            <a:endParaRPr lang="it-IT" altLang="it-IT" dirty="0">
              <a:solidFill>
                <a:srgbClr val="086C60"/>
              </a:solidFill>
              <a:latin typeface="Monotype Corsiva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9:30 – 12:00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dirty="0">
                <a:solidFill>
                  <a:srgbClr val="0BA8AD"/>
                </a:solidFill>
                <a:latin typeface="Monotype Corsiva" pitchFamily="66" charset="0"/>
              </a:rPr>
              <a:t>S</a:t>
            </a: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eminari </a:t>
            </a:r>
            <a:r>
              <a:rPr lang="it-IT" altLang="it-IT" sz="2800" b="1" dirty="0">
                <a:solidFill>
                  <a:srgbClr val="0BA8AD"/>
                </a:solidFill>
                <a:latin typeface="Monotype Corsiva" pitchFamily="66" charset="0"/>
              </a:rPr>
              <a:t>del corso di </a:t>
            </a: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aggiornamento docenti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a cura della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 b="1" dirty="0" smtClean="0">
                <a:solidFill>
                  <a:srgbClr val="0BA8AD"/>
                </a:solidFill>
                <a:latin typeface="Monotype Corsiva" pitchFamily="66" charset="0"/>
              </a:rPr>
              <a:t>Divisione </a:t>
            </a:r>
            <a:r>
              <a:rPr lang="it-IT" altLang="it-IT" sz="3200" b="1" dirty="0">
                <a:solidFill>
                  <a:srgbClr val="0BA8AD"/>
                </a:solidFill>
                <a:latin typeface="Monotype Corsiva" pitchFamily="66" charset="0"/>
              </a:rPr>
              <a:t>di Didattica Chimica della SCI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altLang="it-IT" sz="2800" b="1" dirty="0" smtClean="0">
              <a:solidFill>
                <a:srgbClr val="0BA8AD"/>
              </a:solidFill>
              <a:latin typeface="Monotype Corsiva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Dott</a:t>
            </a:r>
            <a:r>
              <a:rPr lang="it-IT" altLang="it-IT" sz="2800" b="1" dirty="0">
                <a:solidFill>
                  <a:srgbClr val="0BA8AD"/>
                </a:solidFill>
                <a:latin typeface="Monotype Corsiva" pitchFamily="66" charset="0"/>
              </a:rPr>
              <a:t>. Giovanni </a:t>
            </a: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Villani, Presidente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Professoressa </a:t>
            </a:r>
            <a:r>
              <a:rPr lang="it-IT" altLang="it-IT" sz="2800" b="1" dirty="0">
                <a:solidFill>
                  <a:srgbClr val="0BA8AD"/>
                </a:solidFill>
                <a:latin typeface="Monotype Corsiva" pitchFamily="66" charset="0"/>
              </a:rPr>
              <a:t>Eleonora Aquilini, </a:t>
            </a:r>
            <a:r>
              <a:rPr lang="it-IT" altLang="it-IT" sz="2800" b="1" dirty="0" smtClean="0">
                <a:solidFill>
                  <a:srgbClr val="0BA8AD"/>
                </a:solidFill>
                <a:latin typeface="Monotype Corsiva" pitchFamily="66" charset="0"/>
              </a:rPr>
              <a:t>Vice Presidente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altLang="it-IT" sz="2800" b="1" i="1" dirty="0">
              <a:solidFill>
                <a:srgbClr val="0BA8AD"/>
              </a:solidFill>
              <a:latin typeface="Monotype Corsiva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altLang="it-IT" sz="2800" b="1" i="1" dirty="0" smtClean="0">
              <a:solidFill>
                <a:srgbClr val="0BA8AD"/>
              </a:solidFill>
              <a:latin typeface="Monotype Corsiva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altLang="it-IT" sz="2800" b="1" i="1" dirty="0">
              <a:solidFill>
                <a:srgbClr val="0BA8AD"/>
              </a:solidFill>
              <a:latin typeface="Monotype Corsiva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i="1" dirty="0" smtClean="0">
                <a:solidFill>
                  <a:srgbClr val="0BA8AD"/>
                </a:solidFill>
                <a:latin typeface="Monotype Corsiva" pitchFamily="66" charset="0"/>
              </a:rPr>
              <a:t>-------------------------------------------------------------</a:t>
            </a:r>
            <a:endParaRPr lang="it-IT" altLang="it-IT" sz="1200" b="1" i="1" dirty="0">
              <a:solidFill>
                <a:srgbClr val="0BA8AD"/>
              </a:solidFill>
              <a:latin typeface="Monotype Corsiva" pitchFamily="66" charset="0"/>
            </a:endParaRPr>
          </a:p>
        </p:txBody>
      </p:sp>
      <p:sp>
        <p:nvSpPr>
          <p:cNvPr id="6" name="Rettangolo 11"/>
          <p:cNvSpPr>
            <a:spLocks noChangeArrowheads="1"/>
          </p:cNvSpPr>
          <p:nvPr/>
        </p:nvSpPr>
        <p:spPr bwMode="auto">
          <a:xfrm>
            <a:off x="349540" y="2232670"/>
            <a:ext cx="10080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2922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129222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0" cap="none" spc="0" normalizeH="0" baseline="0" noProof="0" dirty="0">
                <a:ln>
                  <a:noFill/>
                </a:ln>
                <a:solidFill>
                  <a:srgbClr val="086C60"/>
                </a:solidFill>
                <a:effectLst/>
                <a:uLnTx/>
                <a:uFillTx/>
                <a:latin typeface="Arial" charset="0"/>
              </a:rPr>
              <a:t>GIOCHI DELLA CHIMICA 2017/2018</a:t>
            </a:r>
          </a:p>
          <a:p>
            <a:pPr marL="0" marR="0" lvl="0" indent="0" algn="ctr" defTabSz="129222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1" u="none" strike="noStrike" kern="0" cap="none" spc="0" normalizeH="0" baseline="0" noProof="0" dirty="0">
                <a:ln>
                  <a:noFill/>
                </a:ln>
                <a:solidFill>
                  <a:srgbClr val="086C60"/>
                </a:solidFill>
                <a:effectLst/>
                <a:uLnTx/>
                <a:uFillTx/>
                <a:latin typeface="Arial" charset="0"/>
              </a:rPr>
              <a:t>Finali Nazionali e Selezione Olimpica</a:t>
            </a:r>
            <a:endParaRPr kumimoji="0" lang="it-IT" altLang="it-IT" sz="2500" b="0" i="1" u="none" strike="noStrike" kern="0" cap="none" spc="0" normalizeH="0" baseline="0" noProof="0" dirty="0">
              <a:ln>
                <a:noFill/>
              </a:ln>
              <a:solidFill>
                <a:srgbClr val="086C6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01" y="12810607"/>
            <a:ext cx="3237862" cy="10800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01" y="13963760"/>
            <a:ext cx="3198002" cy="9360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690" y="12899379"/>
            <a:ext cx="2228955" cy="82502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761" y="13741877"/>
            <a:ext cx="1205000" cy="1080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BDDEFF2C-DC0B-4CB9-8485-B9F7E63E91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40" y="159640"/>
            <a:ext cx="3742105" cy="1980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93EC9B07-63E1-4AE7-AF67-D24916205A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00" y="252670"/>
            <a:ext cx="3531000" cy="1980000"/>
          </a:xfrm>
          <a:prstGeom prst="rect">
            <a:avLst/>
          </a:prstGeom>
        </p:spPr>
      </p:pic>
      <p:grpSp>
        <p:nvGrpSpPr>
          <p:cNvPr id="18" name="Gruppo 5">
            <a:extLst>
              <a:ext uri="{FF2B5EF4-FFF2-40B4-BE49-F238E27FC236}">
                <a16:creationId xmlns:a16="http://schemas.microsoft.com/office/drawing/2014/main" xmlns="" id="{327B3D33-712C-4F8F-B16D-5F19F0B09540}"/>
              </a:ext>
            </a:extLst>
          </p:cNvPr>
          <p:cNvGrpSpPr>
            <a:grpSpLocks/>
          </p:cNvGrpSpPr>
          <p:nvPr/>
        </p:nvGrpSpPr>
        <p:grpSpPr bwMode="auto">
          <a:xfrm>
            <a:off x="-2256" y="12879440"/>
            <a:ext cx="3666419" cy="1874076"/>
            <a:chOff x="-15431915" y="11798574"/>
            <a:chExt cx="3515154" cy="1882021"/>
          </a:xfrm>
        </p:grpSpPr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xmlns="" id="{70ECD145-EB33-4455-9DA4-30E9340E5AAC}"/>
                </a:ext>
              </a:extLst>
            </p:cNvPr>
            <p:cNvSpPr/>
            <p:nvPr/>
          </p:nvSpPr>
          <p:spPr>
            <a:xfrm>
              <a:off x="-15105853" y="11798574"/>
              <a:ext cx="2899560" cy="1882021"/>
            </a:xfrm>
            <a:prstGeom prst="rect">
              <a:avLst/>
            </a:prstGeom>
            <a:solidFill>
              <a:srgbClr val="0BA8AD"/>
            </a:solidFill>
            <a:ln w="28575">
              <a:solidFill>
                <a:srgbClr val="08777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pic>
          <p:nvPicPr>
            <p:cNvPr id="20" name="Immagine 2">
              <a:extLst>
                <a:ext uri="{FF2B5EF4-FFF2-40B4-BE49-F238E27FC236}">
                  <a16:creationId xmlns:a16="http://schemas.microsoft.com/office/drawing/2014/main" xmlns="" id="{A9D11944-396F-4672-8268-7FF9271428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996039" y="11924477"/>
              <a:ext cx="619900" cy="78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xmlns="" id="{9D2A8FE1-3DD9-49DC-A775-6D89752CC0DF}"/>
                </a:ext>
              </a:extLst>
            </p:cNvPr>
            <p:cNvSpPr/>
            <p:nvPr/>
          </p:nvSpPr>
          <p:spPr>
            <a:xfrm>
              <a:off x="-15431915" y="11874104"/>
              <a:ext cx="3515154" cy="16381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352550" indent="-90488" algn="ctr">
                <a:spcAft>
                  <a:spcPts val="1200"/>
                </a:spcAft>
                <a:defRPr/>
              </a:pPr>
              <a:r>
                <a:rPr lang="en-US" sz="1600" b="1" cap="all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BACK TO WHERE</a:t>
              </a:r>
              <a:br>
                <a:rPr lang="en-US" sz="1600" b="1" cap="all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US" sz="1600" b="1" cap="all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IT ALL BEGAN</a:t>
              </a:r>
            </a:p>
            <a:p>
              <a:pPr indent="1262063" algn="ctr">
                <a:spcAft>
                  <a:spcPts val="1200"/>
                </a:spcAft>
                <a:defRPr/>
              </a:pPr>
              <a:r>
                <a:rPr lang="en-US" sz="1600" b="1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50</a:t>
              </a:r>
              <a:r>
                <a:rPr lang="en-US" sz="1600" b="1" baseline="30000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 </a:t>
              </a:r>
              <a:r>
                <a:rPr lang="en-US" sz="1600" b="1" dirty="0" err="1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IChO</a:t>
              </a:r>
              <a:r>
                <a:rPr lang="en-US" sz="1600" b="1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2018</a:t>
              </a:r>
            </a:p>
            <a:p>
              <a:pPr algn="ctr">
                <a:spcAft>
                  <a:spcPts val="1200"/>
                </a:spcAft>
                <a:defRPr/>
              </a:pPr>
              <a:r>
                <a:rPr lang="en-US" sz="1600" b="1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Slovakia &amp; Czech Republic</a:t>
              </a:r>
              <a:br>
                <a:rPr lang="en-US" sz="1600" b="1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US" sz="1600" b="1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July 19-29, 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73153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58</Words>
  <Application>Microsoft Office PowerPoint</Application>
  <PresentationFormat>Personalizzato</PresentationFormat>
  <Paragraphs>20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Corsiva</vt:lpstr>
      <vt:lpstr>Tahoma</vt:lpstr>
      <vt:lpstr>Tw Cen MT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</dc:creator>
  <cp:lastModifiedBy>Raffaele Riccio</cp:lastModifiedBy>
  <cp:revision>12</cp:revision>
  <dcterms:created xsi:type="dcterms:W3CDTF">2017-04-06T13:52:16Z</dcterms:created>
  <dcterms:modified xsi:type="dcterms:W3CDTF">2018-05-14T08:53:10Z</dcterms:modified>
</cp:coreProperties>
</file>